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"/>
  </p:notesMasterIdLst>
  <p:sldIdLst>
    <p:sldId id="315" r:id="rId2"/>
    <p:sldId id="316" r:id="rId3"/>
    <p:sldId id="318" r:id="rId4"/>
    <p:sldId id="317" r:id="rId5"/>
    <p:sldId id="319" r:id="rId6"/>
    <p:sldId id="320" r:id="rId7"/>
    <p:sldId id="321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58F7"/>
    <a:srgbClr val="0A44FE"/>
    <a:srgbClr val="FF7575"/>
    <a:srgbClr val="010101"/>
    <a:srgbClr val="1EFD94"/>
    <a:srgbClr val="19CEB5"/>
    <a:srgbClr val="F3F3F3"/>
    <a:srgbClr val="F5F5F5"/>
    <a:srgbClr val="FBFBFB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8" autoAdjust="0"/>
    <p:restoredTop sz="98103" autoAdjust="0"/>
  </p:normalViewPr>
  <p:slideViewPr>
    <p:cSldViewPr snapToGrid="0">
      <p:cViewPr>
        <p:scale>
          <a:sx n="150" d="100"/>
          <a:sy n="150" d="100"/>
        </p:scale>
        <p:origin x="752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CB970-F3AC-46C3-ABC6-9AEE83FD5469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51D5FE-25E7-492D-9CF3-1367AA91EC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069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51D5FE-25E7-492D-9CF3-1367AA91EC3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891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51D5FE-25E7-492D-9CF3-1367AA91EC3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684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51D5FE-25E7-492D-9CF3-1367AA91EC3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021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702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974AF-7CF5-4C51-ABE5-9F9BABEBF962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D7FA4-A13F-4F06-962B-9BD7AD582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859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974AF-7CF5-4C51-ABE5-9F9BABEBF962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D7FA4-A13F-4F06-962B-9BD7AD582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453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3845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974AF-7CF5-4C51-ABE5-9F9BABEBF962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D7FA4-A13F-4F06-962B-9BD7AD582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657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974AF-7CF5-4C51-ABE5-9F9BABEBF962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D7FA4-A13F-4F06-962B-9BD7AD582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26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974AF-7CF5-4C51-ABE5-9F9BABEBF962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D7FA4-A13F-4F06-962B-9BD7AD582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374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974AF-7CF5-4C51-ABE5-9F9BABEBF962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D7FA4-A13F-4F06-962B-9BD7AD582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311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974AF-7CF5-4C51-ABE5-9F9BABEBF962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D7FA4-A13F-4F06-962B-9BD7AD582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870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974AF-7CF5-4C51-ABE5-9F9BABEBF962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D7FA4-A13F-4F06-962B-9BD7AD582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418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974AF-7CF5-4C51-ABE5-9F9BABEBF962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D7FA4-A13F-4F06-962B-9BD7AD582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93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974AF-7CF5-4C51-ABE5-9F9BABEBF962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D7FA4-A13F-4F06-962B-9BD7AD582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162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12/22/2020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698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4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ts12345/agc2020_4th_tr1/tree/master/docs" TargetMode="External"/><Relationship Id="rId2" Type="http://schemas.openxmlformats.org/officeDocument/2006/relationships/hyperlink" Target="https://blog.est.ai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kts12345/agc2020_4th_tr1/blob/master/README.md" TargetMode="External"/><Relationship Id="rId4" Type="http://schemas.openxmlformats.org/officeDocument/2006/relationships/hyperlink" Target="https://github.com/kts12345/agc2020_4th_tr1/blob/master/weights/v4/config.p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6573974" y="4682836"/>
            <a:ext cx="4809847" cy="17182"/>
          </a:xfrm>
          <a:prstGeom prst="line">
            <a:avLst/>
          </a:prstGeom>
          <a:ln w="19050">
            <a:solidFill>
              <a:srgbClr val="0C5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87825" y="4806495"/>
            <a:ext cx="4389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725" algn="l"/>
              </a:tabLst>
            </a:pPr>
            <a:r>
              <a:rPr lang="ko-KR" altLang="en-US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C58F7"/>
                </a:solidFill>
                <a:latin typeface="+mn-ea"/>
              </a:rPr>
              <a:t>㈜이스트소프트 </a:t>
            </a:r>
            <a:r>
              <a:rPr lang="en-US" altLang="ko-KR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C58F7"/>
                </a:solidFill>
                <a:latin typeface="+mn-ea"/>
              </a:rPr>
              <a:t>A.I. PLUS </a:t>
            </a:r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C58F7"/>
                </a:solidFill>
                <a:latin typeface="+mn-ea"/>
              </a:rPr>
              <a:t>Lab </a:t>
            </a:r>
            <a:r>
              <a:rPr lang="ko-KR" altLang="en-US" b="1" dirty="0" err="1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C58F7"/>
                </a:solidFill>
                <a:latin typeface="+mn-ea"/>
              </a:rPr>
              <a:t>비전파트</a:t>
            </a:r>
            <a:endParaRPr lang="en-US" altLang="ko-KR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C58F7"/>
              </a:solidFill>
              <a:latin typeface="+mn-ea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" y="6097"/>
            <a:ext cx="5683504" cy="685122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587826" y="5214657"/>
            <a:ext cx="243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725" algn="l"/>
              </a:tabLst>
            </a:pPr>
            <a:r>
              <a:rPr lang="en-US" altLang="ko-KR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C58F7"/>
                </a:solidFill>
                <a:latin typeface="+mn-ea"/>
              </a:rPr>
              <a:t>kts123@estsoft.com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87827" y="5443257"/>
            <a:ext cx="2323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725" algn="l"/>
              </a:tabLst>
            </a:pPr>
            <a:r>
              <a:rPr lang="en-US" altLang="ko-KR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C58F7"/>
                </a:solidFill>
                <a:latin typeface="+mn-ea"/>
              </a:rPr>
              <a:t>010-5454-8913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73316" y="1135387"/>
            <a:ext cx="477246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0" b="1" dirty="0" smtClean="0">
                <a:solidFill>
                  <a:srgbClr val="0C58F7"/>
                </a:solidFill>
              </a:rPr>
              <a:t>est_kts2</a:t>
            </a:r>
            <a:r>
              <a:rPr lang="ko-KR" altLang="en-US" sz="4400" b="1" dirty="0" smtClean="0">
                <a:solidFill>
                  <a:srgbClr val="0C58F7"/>
                </a:solidFill>
              </a:rPr>
              <a:t>팀</a:t>
            </a:r>
            <a:endParaRPr lang="en-US" altLang="ko-KR" sz="4800" b="1" dirty="0" smtClean="0">
              <a:solidFill>
                <a:srgbClr val="0C58F7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4800" b="1" dirty="0" smtClean="0">
                <a:solidFill>
                  <a:srgbClr val="0C58F7"/>
                </a:solidFill>
              </a:rPr>
              <a:t>대회 공략법 공유</a:t>
            </a:r>
            <a:endParaRPr lang="ko-KR" altLang="en-US" sz="4800" b="1" dirty="0">
              <a:solidFill>
                <a:srgbClr val="0C58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7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" y="124692"/>
            <a:ext cx="5998061" cy="14253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6" y="1846912"/>
            <a:ext cx="5940520" cy="474286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1883" y="170688"/>
            <a:ext cx="5357989" cy="236418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635" y="2612738"/>
            <a:ext cx="5325237" cy="94122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4075" y="3510739"/>
            <a:ext cx="4032885" cy="150989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1883" y="5232837"/>
            <a:ext cx="2455427" cy="13716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7310" y="5281492"/>
            <a:ext cx="789790" cy="48416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13020" y="6036670"/>
            <a:ext cx="2897040" cy="53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41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6" y="140782"/>
            <a:ext cx="12118109" cy="6576600"/>
          </a:xfrm>
          <a:prstGeom prst="rect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9320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51268" cy="68389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78032" y="5867397"/>
            <a:ext cx="883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 1.2G</a:t>
            </a:r>
            <a:br>
              <a:rPr lang="en-US" altLang="ko-KR" dirty="0" smtClean="0">
                <a:solidFill>
                  <a:srgbClr val="C00000"/>
                </a:solidFill>
              </a:rPr>
            </a:br>
            <a:r>
              <a:rPr lang="en-US" altLang="ko-KR" dirty="0" smtClean="0">
                <a:solidFill>
                  <a:srgbClr val="C00000"/>
                </a:solidFill>
              </a:rPr>
              <a:t>4050</a:t>
            </a:r>
            <a:r>
              <a:rPr lang="ko-KR" altLang="en-US" dirty="0" smtClean="0">
                <a:solidFill>
                  <a:srgbClr val="C00000"/>
                </a:solidFill>
              </a:rPr>
              <a:t>장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36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20" y="50800"/>
            <a:ext cx="5151399" cy="6756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520" y="50800"/>
            <a:ext cx="5316713" cy="678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7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567" y="0"/>
            <a:ext cx="5583767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9257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7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3710" y="524934"/>
            <a:ext cx="581473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개발 </a:t>
            </a:r>
            <a:r>
              <a:rPr lang="ko-KR" altLang="en-US" sz="1200" dirty="0" smtClean="0"/>
              <a:t>과정에 대한 </a:t>
            </a:r>
            <a:r>
              <a:rPr lang="ko-KR" altLang="en-US" sz="1200" dirty="0" smtClean="0"/>
              <a:t>추가 설명은 </a:t>
            </a:r>
            <a:r>
              <a:rPr lang="en-US" altLang="ko-KR" sz="1200" dirty="0">
                <a:hlinkClick r:id="rId2"/>
              </a:rPr>
              <a:t>https://blog.est.ai</a:t>
            </a:r>
            <a:r>
              <a:rPr lang="en-US" altLang="ko-KR" sz="1200" dirty="0" smtClean="0">
                <a:hlinkClick r:id="rId2"/>
              </a:rPr>
              <a:t>/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의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월 컨텐츠를 통해 </a:t>
            </a:r>
            <a:r>
              <a:rPr lang="ko-KR" altLang="en-US" sz="1200" dirty="0" smtClean="0"/>
              <a:t>공유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예정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작성 </a:t>
            </a:r>
            <a:r>
              <a:rPr lang="ko-KR" altLang="en-US" sz="1200" dirty="0" smtClean="0"/>
              <a:t>중인 블로그 문서는 아래 링크에서 확인 </a:t>
            </a:r>
            <a:r>
              <a:rPr lang="ko-KR" altLang="en-US" sz="1200" dirty="0" smtClean="0"/>
              <a:t>가능</a:t>
            </a:r>
            <a:r>
              <a:rPr lang="en-US" altLang="ko-KR" sz="1200" dirty="0" smtClean="0"/>
              <a:t>.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en-US" altLang="ko-KR" sz="1200" dirty="0" smtClean="0">
                <a:hlinkClick r:id="rId3"/>
              </a:rPr>
              <a:t>https</a:t>
            </a:r>
            <a:r>
              <a:rPr lang="en-US" altLang="ko-KR" sz="1200" dirty="0">
                <a:hlinkClick r:id="rId3"/>
              </a:rPr>
              <a:t>://</a:t>
            </a:r>
            <a:r>
              <a:rPr lang="en-US" altLang="ko-KR" sz="1200" dirty="0" smtClean="0">
                <a:hlinkClick r:id="rId3"/>
              </a:rPr>
              <a:t>github.com/kts12345/agc2020_4th_tr1/tree/master/docs</a:t>
            </a:r>
            <a:r>
              <a:rPr lang="en-US" altLang="ko-KR" sz="1200" dirty="0" smtClean="0"/>
              <a:t> 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endParaRPr lang="en-US" altLang="ko-KR" sz="12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학습 패러미터 설정은 아래 링크에서 확인 가능</a:t>
            </a:r>
            <a:r>
              <a:rPr lang="en-US" altLang="ko-KR" sz="1200" dirty="0" smtClean="0"/>
              <a:t>.</a:t>
            </a:r>
            <a:br>
              <a:rPr lang="en-US" altLang="ko-KR" sz="1200" dirty="0" smtClean="0"/>
            </a:br>
            <a:r>
              <a:rPr lang="en-US" altLang="ko-KR" sz="1200" dirty="0" smtClean="0">
                <a:hlinkClick r:id="rId4"/>
              </a:rPr>
              <a:t>https</a:t>
            </a:r>
            <a:r>
              <a:rPr lang="en-US" altLang="ko-KR" sz="1200" dirty="0">
                <a:hlinkClick r:id="rId4"/>
              </a:rPr>
              <a:t>://</a:t>
            </a:r>
            <a:r>
              <a:rPr lang="en-US" altLang="ko-KR" sz="1200" dirty="0" smtClean="0">
                <a:hlinkClick r:id="rId4"/>
              </a:rPr>
              <a:t>github.com/kts12345/agc2020_4th_tr1/blob/master/weights/v4/config.py</a:t>
            </a:r>
            <a:endParaRPr lang="en-US" altLang="ko-KR" sz="12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대회 제출된 추론 </a:t>
            </a:r>
            <a:r>
              <a:rPr lang="ko-KR" altLang="en-US" sz="1200" dirty="0" err="1" smtClean="0"/>
              <a:t>도커의</a:t>
            </a:r>
            <a:r>
              <a:rPr lang="ko-KR" altLang="en-US" sz="1200" dirty="0" smtClean="0"/>
              <a:t> 다운로드 및 실행 방법은 아래 파일 참고</a:t>
            </a:r>
            <a:r>
              <a:rPr lang="en-US" altLang="ko-KR" sz="1200" dirty="0" smtClean="0"/>
              <a:t>.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>
                <a:hlinkClick r:id="rId5"/>
              </a:rPr>
              <a:t>https://</a:t>
            </a:r>
            <a:r>
              <a:rPr lang="en-US" altLang="ko-KR" sz="1200" dirty="0" smtClean="0">
                <a:hlinkClick r:id="rId5"/>
              </a:rPr>
              <a:t>github.com/kts12345/agc2020_4th_tr1/blob/master/README.md</a:t>
            </a:r>
            <a:endParaRPr lang="en-US" altLang="ko-KR" sz="12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85591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2459</TotalTime>
  <Words>35</Words>
  <Application>Microsoft Office PowerPoint</Application>
  <PresentationFormat>와이드스크린</PresentationFormat>
  <Paragraphs>13</Paragraphs>
  <Slides>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이유진</dc:creator>
  <cp:lastModifiedBy>kwon taeksooon</cp:lastModifiedBy>
  <cp:revision>279</cp:revision>
  <dcterms:created xsi:type="dcterms:W3CDTF">2019-09-27T00:52:18Z</dcterms:created>
  <dcterms:modified xsi:type="dcterms:W3CDTF">2020-12-21T17:24:35Z</dcterms:modified>
</cp:coreProperties>
</file>